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ACA66-D117-47BC-BD39-FE4A5682D102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DDCB-BAD6-4DE9-81E5-D53675DC20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9095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ACA66-D117-47BC-BD39-FE4A5682D102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DDCB-BAD6-4DE9-81E5-D53675DC20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812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ACA66-D117-47BC-BD39-FE4A5682D102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DDCB-BAD6-4DE9-81E5-D53675DC20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8243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ACA66-D117-47BC-BD39-FE4A5682D102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DDCB-BAD6-4DE9-81E5-D53675DC20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3188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ACA66-D117-47BC-BD39-FE4A5682D102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DDCB-BAD6-4DE9-81E5-D53675DC20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277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ACA66-D117-47BC-BD39-FE4A5682D102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DDCB-BAD6-4DE9-81E5-D53675DC20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2487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ACA66-D117-47BC-BD39-FE4A5682D102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DDCB-BAD6-4DE9-81E5-D53675DC20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1265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ACA66-D117-47BC-BD39-FE4A5682D102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DDCB-BAD6-4DE9-81E5-D53675DC20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2010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ACA66-D117-47BC-BD39-FE4A5682D102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DDCB-BAD6-4DE9-81E5-D53675DC20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3345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ACA66-D117-47BC-BD39-FE4A5682D102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DDCB-BAD6-4DE9-81E5-D53675DC20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7850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ACA66-D117-47BC-BD39-FE4A5682D102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DDCB-BAD6-4DE9-81E5-D53675DC20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1525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ACA66-D117-47BC-BD39-FE4A5682D102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3DDCB-BAD6-4DE9-81E5-D53675DC20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7320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Неделя профилактики аутоагрессивного поведения среди несовершеннолетних </a:t>
            </a:r>
            <a:r>
              <a:rPr lang="ru-RU" sz="3600" b="1" dirty="0"/>
              <a:t>«Разноцветная Неделя</a:t>
            </a:r>
            <a:r>
              <a:rPr lang="ru-RU" sz="3600" b="1" dirty="0" smtClean="0"/>
              <a:t>»</a:t>
            </a:r>
            <a:br>
              <a:rPr lang="ru-RU" sz="3600" b="1" dirty="0" smtClean="0"/>
            </a:br>
            <a:r>
              <a:rPr lang="ru-RU" sz="3600" u="sng" dirty="0" smtClean="0"/>
              <a:t>МБОУ «Большееланская СОШ»</a:t>
            </a:r>
            <a:endParaRPr lang="ru-RU" sz="3600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4293096"/>
            <a:ext cx="5792688" cy="1345704"/>
          </a:xfrm>
        </p:spPr>
        <p:txBody>
          <a:bodyPr>
            <a:noAutofit/>
          </a:bodyPr>
          <a:lstStyle/>
          <a:p>
            <a:pPr algn="r"/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Презентацию выполнила</a:t>
            </a:r>
          </a:p>
          <a:p>
            <a:pPr algn="r"/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Секисова С.С., педагог-психолог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4705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120" y="2420888"/>
            <a:ext cx="3888432" cy="1710288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Педагоги школы были ознакомлены с алгоритмом действий классного руководителя в случае обнаружения кризисного состояния обучающегося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24744"/>
            <a:ext cx="4642403" cy="4849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84386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и задачи Недели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7032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b="1" dirty="0" smtClean="0"/>
              <a:t>Цель</a:t>
            </a:r>
            <a:r>
              <a:rPr lang="ru-RU" dirty="0" smtClean="0"/>
              <a:t>: снижение рисков </a:t>
            </a:r>
            <a:r>
              <a:rPr lang="ru-RU" dirty="0" err="1" smtClean="0"/>
              <a:t>самоповреждающего</a:t>
            </a:r>
            <a:r>
              <a:rPr lang="ru-RU" dirty="0" smtClean="0"/>
              <a:t> поведения, в том числе  суицидального, среди обучающихся.</a:t>
            </a:r>
          </a:p>
          <a:p>
            <a:pPr marL="0" indent="0" algn="just">
              <a:buNone/>
            </a:pPr>
            <a:r>
              <a:rPr lang="ru-RU" dirty="0" smtClean="0"/>
              <a:t>Задачи:</a:t>
            </a:r>
          </a:p>
          <a:p>
            <a:pPr algn="just"/>
            <a:r>
              <a:rPr lang="ru-RU" dirty="0" smtClean="0"/>
              <a:t>проведение комплекса мероприятий, направленных на формирование социально активной позиции обучающихся;</a:t>
            </a:r>
          </a:p>
          <a:p>
            <a:pPr algn="just"/>
            <a:r>
              <a:rPr lang="ru-RU" dirty="0" smtClean="0"/>
              <a:t> развитие навыков </a:t>
            </a:r>
            <a:r>
              <a:rPr lang="ru-RU" dirty="0" err="1" smtClean="0"/>
              <a:t>саморегуляции</a:t>
            </a:r>
            <a:r>
              <a:rPr lang="ru-RU" dirty="0" smtClean="0"/>
              <a:t> эмоционального состояния;</a:t>
            </a:r>
          </a:p>
          <a:p>
            <a:pPr algn="just"/>
            <a:r>
              <a:rPr lang="ru-RU" dirty="0" smtClean="0"/>
              <a:t>расширение представление подростков о возможностях участия в </a:t>
            </a:r>
            <a:r>
              <a:rPr lang="ru-RU" dirty="0" err="1" smtClean="0"/>
              <a:t>просоциальных</a:t>
            </a:r>
            <a:r>
              <a:rPr lang="ru-RU" dirty="0" smtClean="0"/>
              <a:t> видах деятельности (социально активная и трудовая  деятельность, спорт, творчество, подвижные игры и др.);</a:t>
            </a:r>
          </a:p>
          <a:p>
            <a:pPr algn="just"/>
            <a:r>
              <a:rPr lang="ru-RU" dirty="0" smtClean="0"/>
              <a:t>развитие у обучающихся навыков самостоятельного и ответственного выбора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87923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10 сентября - Всемирный день профилактики суицида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16832"/>
            <a:ext cx="6587824" cy="4347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99657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 всех классах прошли тематические классные часы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3081794" cy="4109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79" y="1700808"/>
            <a:ext cx="3114223" cy="4152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43756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78496"/>
            <a:ext cx="3683563" cy="2762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00808"/>
            <a:ext cx="3473751" cy="4631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 всех классах прошли тематические классные часы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11047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Конкурс творческих работ</a:t>
            </a:r>
            <a:br>
              <a:rPr lang="ru-RU" dirty="0" smtClean="0"/>
            </a:br>
            <a:r>
              <a:rPr lang="ru-RU" dirty="0" smtClean="0"/>
              <a:t> «Советы на каждый день»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28800"/>
            <a:ext cx="5400600" cy="2828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99592" y="4663440"/>
            <a:ext cx="7787208" cy="146272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/>
              <a:t>В данном конкурсе принимали участия обучающиеся 1-11 классов. Темы представленных работ: «Как не попасть в неприятные ситуации», «В гармонии с собой», «Сам себе голова», «Учусь учиться».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992080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Победители конкурса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07191"/>
            <a:ext cx="2815092" cy="2004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933056"/>
            <a:ext cx="3200400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387" y="1412776"/>
            <a:ext cx="2792641" cy="1909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33023" y="6124534"/>
            <a:ext cx="216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Орехова А., 5 «Б»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599008" y="3322320"/>
            <a:ext cx="2605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Куспангалиева</a:t>
            </a:r>
            <a:r>
              <a:rPr lang="ru-RU" dirty="0" smtClean="0"/>
              <a:t> А., 9 «Б»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14387" y="3350854"/>
            <a:ext cx="216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Алехина Д., 9 </a:t>
            </a:r>
            <a:r>
              <a:rPr lang="ru-RU" smtClean="0"/>
              <a:t>«А»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74082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1556792"/>
            <a:ext cx="3754760" cy="4209331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Для родителей разработана и размещена </a:t>
            </a:r>
            <a:r>
              <a:rPr lang="ru-RU" sz="2800" b="1" i="1" dirty="0" smtClean="0"/>
              <a:t>Памятка по профилактике аутоагрессивного поведения несовершеннолетних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3949797" cy="5562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38959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Актуализирована информация о службе Телефон доверия как для обучающихся, так и для родителей (законных представителей).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32856"/>
            <a:ext cx="6763069" cy="4012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686371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218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Неделя профилактики аутоагрессивного поведения среди несовершеннолетних «Разноцветная Неделя» МБОУ «Большееланская СОШ»</vt:lpstr>
      <vt:lpstr>Цель и задачи Недели</vt:lpstr>
      <vt:lpstr>10 сентября - Всемирный день профилактики суицида  </vt:lpstr>
      <vt:lpstr>Во всех классах прошли тематические классные часы</vt:lpstr>
      <vt:lpstr>Во всех классах прошли тематические классные часы</vt:lpstr>
      <vt:lpstr>Конкурс творческих работ  «Советы на каждый день»</vt:lpstr>
      <vt:lpstr>Победители конкурса</vt:lpstr>
      <vt:lpstr>Слайд 8</vt:lpstr>
      <vt:lpstr>Слайд 9</vt:lpstr>
      <vt:lpstr>Педагоги школы были ознакомлены с алгоритмом действий классного руководителя в случае обнаружения кризисного состояния обучающегося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Неделя профилактики аутоагрессивного поведения среди несовершеннолетних «Разноцветная Неделя» МБОУ «Большееланская СОШ»</dc:title>
  <dc:creator>админ</dc:creator>
  <cp:lastModifiedBy>учитель</cp:lastModifiedBy>
  <cp:revision>7</cp:revision>
  <dcterms:created xsi:type="dcterms:W3CDTF">2023-09-21T01:56:37Z</dcterms:created>
  <dcterms:modified xsi:type="dcterms:W3CDTF">2023-09-25T03:40:31Z</dcterms:modified>
</cp:coreProperties>
</file>